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sldIdLst>
    <p:sldId id="256" r:id="rId2"/>
    <p:sldId id="268" r:id="rId3"/>
    <p:sldId id="265" r:id="rId4"/>
    <p:sldId id="269" r:id="rId5"/>
    <p:sldId id="258" r:id="rId6"/>
    <p:sldId id="266" r:id="rId7"/>
    <p:sldId id="260" r:id="rId8"/>
    <p:sldId id="267" r:id="rId9"/>
    <p:sldId id="272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371-46F2-4C0C-A578-33C958B15B31}" type="datetimeFigureOut">
              <a:rPr lang="sv-SE" smtClean="0"/>
              <a:t>2019-04-09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99F5-839F-4D27-8B02-F4B04FD89D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408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371-46F2-4C0C-A578-33C958B15B31}" type="datetimeFigureOut">
              <a:rPr lang="sv-SE" smtClean="0"/>
              <a:t>2019-04-09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99F5-839F-4D27-8B02-F4B04FD89D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37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371-46F2-4C0C-A578-33C958B15B31}" type="datetimeFigureOut">
              <a:rPr lang="sv-SE" smtClean="0"/>
              <a:t>2019-04-09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99F5-839F-4D27-8B02-F4B04FD89D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281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371-46F2-4C0C-A578-33C958B15B31}" type="datetimeFigureOut">
              <a:rPr lang="sv-SE" smtClean="0"/>
              <a:t>2019-04-09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99F5-839F-4D27-8B02-F4B04FD89D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39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371-46F2-4C0C-A578-33C958B15B31}" type="datetimeFigureOut">
              <a:rPr lang="sv-SE" smtClean="0"/>
              <a:t>2019-04-09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99F5-839F-4D27-8B02-F4B04FD89D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239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371-46F2-4C0C-A578-33C958B15B31}" type="datetimeFigureOut">
              <a:rPr lang="sv-SE" smtClean="0"/>
              <a:t>2019-04-09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99F5-839F-4D27-8B02-F4B04FD89D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421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371-46F2-4C0C-A578-33C958B15B31}" type="datetimeFigureOut">
              <a:rPr lang="sv-SE" smtClean="0"/>
              <a:t>2019-04-09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99F5-839F-4D27-8B02-F4B04FD89D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778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371-46F2-4C0C-A578-33C958B15B31}" type="datetimeFigureOut">
              <a:rPr lang="sv-SE" smtClean="0"/>
              <a:t>2019-04-09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99F5-839F-4D27-8B02-F4B04FD89D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223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371-46F2-4C0C-A578-33C958B15B31}" type="datetimeFigureOut">
              <a:rPr lang="sv-SE" smtClean="0"/>
              <a:t>2019-04-09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99F5-839F-4D27-8B02-F4B04FD89D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001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371-46F2-4C0C-A578-33C958B15B31}" type="datetimeFigureOut">
              <a:rPr lang="sv-SE" smtClean="0"/>
              <a:t>2019-04-09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99F5-839F-4D27-8B02-F4B04FD89D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92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371-46F2-4C0C-A578-33C958B15B31}" type="datetimeFigureOut">
              <a:rPr lang="sv-SE" smtClean="0"/>
              <a:t>2019-04-09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99F5-839F-4D27-8B02-F4B04FD89D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689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20000">
              <a:schemeClr val="accent6">
                <a:lumMod val="97000"/>
                <a:lumOff val="3000"/>
              </a:schemeClr>
            </a:gs>
            <a:gs pos="59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8E371-46F2-4C0C-A578-33C958B15B31}" type="datetimeFigureOut">
              <a:rPr lang="sv-SE" smtClean="0"/>
              <a:t>2019-04-09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199F5-839F-4D27-8B02-F4B04FD89D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711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ofia.ostblom@cemus.uu.se" TargetMode="External"/><Relationship Id="rId2" Type="http://schemas.openxmlformats.org/officeDocument/2006/relationships/hyperlink" Target="mailto:therese.engwall@cemus.uu.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mus.uu.se/lf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06912"/>
          </a:xfrm>
        </p:spPr>
        <p:txBody>
          <a:bodyPr>
            <a:normAutofit fontScale="90000"/>
          </a:bodyPr>
          <a:lstStyle/>
          <a:p>
            <a:br>
              <a:rPr lang="sv-SE" b="1" dirty="0"/>
            </a:br>
            <a:br>
              <a:rPr lang="sv-SE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</a:br>
            <a:r>
              <a:rPr lang="sv-SE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Livsfilosofiska perspektiv på individ, samhälle, miljö och utveckling</a:t>
            </a:r>
            <a:br>
              <a:rPr lang="sv-SE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</a:br>
            <a:br>
              <a:rPr lang="sv-SE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</a:br>
            <a:r>
              <a:rPr lang="sv-SE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vt</a:t>
            </a:r>
            <a:r>
              <a:rPr lang="sv-SE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-19</a:t>
            </a:r>
          </a:p>
        </p:txBody>
      </p:sp>
    </p:spTree>
    <p:extLst>
      <p:ext uri="{BB962C8B-B14F-4D97-AF65-F5344CB8AC3E}">
        <p14:creationId xmlns:p14="http://schemas.microsoft.com/office/powerpoint/2010/main" val="30132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B8D02-BCF1-4F2E-9342-CD63025C4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Del 1: Livsfilosofi i det moderna samhället</a:t>
            </a:r>
            <a:r>
              <a:rPr lang="sv-SE" dirty="0"/>
              <a:t> </a:t>
            </a:r>
            <a:r>
              <a:rPr lang="sv-SE" sz="3200" dirty="0"/>
              <a:t>(Seminarier 3hp) </a:t>
            </a:r>
            <a:endParaRPr lang="en-S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FCD40-EA13-44C4-83A1-7C35FCD11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Föreläsnings</a:t>
            </a:r>
            <a:r>
              <a:rPr lang="en-US" dirty="0"/>
              <a:t>-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seminarieserie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Examinerande</a:t>
            </a:r>
            <a:r>
              <a:rPr lang="en-US" dirty="0"/>
              <a:t> </a:t>
            </a:r>
            <a:r>
              <a:rPr lang="en-US" dirty="0" err="1"/>
              <a:t>seminarium</a:t>
            </a:r>
            <a:r>
              <a:rPr lang="en-US" dirty="0"/>
              <a:t> 17-18, </a:t>
            </a:r>
            <a:r>
              <a:rPr lang="en-US" dirty="0" err="1"/>
              <a:t>föreläsning</a:t>
            </a:r>
            <a:r>
              <a:rPr lang="en-US" dirty="0"/>
              <a:t> 18-20. </a:t>
            </a:r>
            <a:r>
              <a:rPr lang="en-US" dirty="0" err="1"/>
              <a:t>Seminariet</a:t>
            </a:r>
            <a:r>
              <a:rPr lang="en-US" dirty="0"/>
              <a:t> </a:t>
            </a:r>
            <a:r>
              <a:rPr lang="en-US" dirty="0" err="1"/>
              <a:t>kopplat</a:t>
            </a:r>
            <a:r>
              <a:rPr lang="en-US" dirty="0"/>
              <a:t> till </a:t>
            </a:r>
            <a:r>
              <a:rPr lang="en-US" dirty="0" err="1"/>
              <a:t>temat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föregående</a:t>
            </a:r>
            <a:r>
              <a:rPr lang="en-US" dirty="0"/>
              <a:t> </a:t>
            </a:r>
            <a:r>
              <a:rPr lang="en-US" dirty="0" err="1"/>
              <a:t>föreläsning</a:t>
            </a:r>
            <a:r>
              <a:rPr lang="en-US" dirty="0"/>
              <a:t>. </a:t>
            </a:r>
            <a:endParaRPr lang="en-S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9309A55-916F-462B-B64C-F60735B90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432514"/>
              </p:ext>
            </p:extLst>
          </p:nvPr>
        </p:nvGraphicFramePr>
        <p:xfrm>
          <a:off x="114301" y="3891808"/>
          <a:ext cx="11963398" cy="21337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85849">
                  <a:extLst>
                    <a:ext uri="{9D8B030D-6E8A-4147-A177-3AD203B41FA5}">
                      <a16:colId xmlns:a16="http://schemas.microsoft.com/office/drawing/2014/main" val="3281738386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531628280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3663955599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3942902095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733986459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746080926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455127574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500215992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1523824143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val="2909100254"/>
                    </a:ext>
                  </a:extLst>
                </a:gridCol>
              </a:tblGrid>
              <a:tr h="975467">
                <a:tc>
                  <a:txBody>
                    <a:bodyPr/>
                    <a:lstStyle/>
                    <a:p>
                      <a:r>
                        <a:rPr lang="en-US" b="0" dirty="0"/>
                        <a:t>Intro</a:t>
                      </a:r>
                      <a:endParaRPr lang="en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-</a:t>
                      </a:r>
                      <a:endParaRPr lang="en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Om </a:t>
                      </a:r>
                      <a:r>
                        <a:rPr lang="en-US" b="0" dirty="0" err="1"/>
                        <a:t>mening</a:t>
                      </a:r>
                      <a:endParaRPr lang="en-SE" b="0" dirty="0"/>
                    </a:p>
                    <a:p>
                      <a:endParaRPr lang="en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Om </a:t>
                      </a:r>
                      <a:r>
                        <a:rPr lang="en-US" b="0" dirty="0" err="1"/>
                        <a:t>arbete</a:t>
                      </a:r>
                      <a:endParaRPr lang="en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Om </a:t>
                      </a:r>
                      <a:r>
                        <a:rPr lang="en-US" b="0" dirty="0" err="1"/>
                        <a:t>lycka</a:t>
                      </a:r>
                      <a:endParaRPr lang="en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Om Arne </a:t>
                      </a:r>
                      <a:r>
                        <a:rPr lang="en-US" sz="1600" b="0" dirty="0" err="1"/>
                        <a:t>Naess</a:t>
                      </a:r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livsfilosofi</a:t>
                      </a:r>
                      <a:endParaRPr lang="en-SE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Om </a:t>
                      </a:r>
                      <a:r>
                        <a:rPr lang="en-US" b="0" dirty="0" err="1"/>
                        <a:t>kärlek</a:t>
                      </a:r>
                      <a:endParaRPr lang="en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Om </a:t>
                      </a:r>
                      <a:r>
                        <a:rPr lang="en-US" b="0" dirty="0" err="1"/>
                        <a:t>demokrati</a:t>
                      </a:r>
                      <a:endParaRPr lang="en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Om </a:t>
                      </a:r>
                      <a:r>
                        <a:rPr lang="en-US" b="0" dirty="0" err="1"/>
                        <a:t>själv</a:t>
                      </a:r>
                      <a:r>
                        <a:rPr lang="en-US" b="0" dirty="0"/>
                        <a:t>- </a:t>
                      </a:r>
                      <a:r>
                        <a:rPr lang="en-US" b="0" dirty="0" err="1"/>
                        <a:t>förverkligande</a:t>
                      </a:r>
                      <a:endParaRPr lang="en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Om </a:t>
                      </a:r>
                      <a:r>
                        <a:rPr lang="en-US" b="0" dirty="0" err="1"/>
                        <a:t>sorg</a:t>
                      </a:r>
                      <a:endParaRPr lang="en-SE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982514"/>
                  </a:ext>
                </a:extLst>
              </a:tr>
              <a:tr h="1071755">
                <a:tc>
                  <a:txBody>
                    <a:bodyPr/>
                    <a:lstStyle/>
                    <a:p>
                      <a:r>
                        <a:rPr lang="en-US" sz="1400" dirty="0"/>
                        <a:t>Den </a:t>
                      </a:r>
                      <a:r>
                        <a:rPr lang="en-US" sz="1400" dirty="0" err="1"/>
                        <a:t>moderna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människan</a:t>
                      </a:r>
                      <a:endParaRPr lang="en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Är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människan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religiös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varelse</a:t>
                      </a:r>
                      <a:r>
                        <a:rPr lang="en-US" sz="1400" dirty="0"/>
                        <a:t>?</a:t>
                      </a:r>
                      <a:endParaRPr lang="en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Jobb</a:t>
                      </a:r>
                      <a:r>
                        <a:rPr lang="en-US" sz="1400" dirty="0"/>
                        <a:t> till </a:t>
                      </a:r>
                      <a:r>
                        <a:rPr lang="en-US" sz="1400" dirty="0" err="1"/>
                        <a:t>varje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pris</a:t>
                      </a:r>
                      <a:r>
                        <a:rPr lang="en-US" sz="1400" dirty="0"/>
                        <a:t> – </a:t>
                      </a:r>
                      <a:r>
                        <a:rPr lang="en-US" sz="1400" dirty="0" err="1"/>
                        <a:t>perspektiv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på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arbete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och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tid</a:t>
                      </a:r>
                      <a:endParaRPr lang="en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Om </a:t>
                      </a:r>
                      <a:r>
                        <a:rPr lang="en-US" sz="1400" dirty="0" err="1"/>
                        <a:t>arbetslivet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friskhetsnormen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och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lycka</a:t>
                      </a:r>
                      <a:endParaRPr lang="en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Ekofilosofi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och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ekofeminism</a:t>
                      </a:r>
                      <a:endParaRPr lang="en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</a:t>
                      </a:r>
                      <a:endParaRPr lang="en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Medborgare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eller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kund</a:t>
                      </a:r>
                      <a:r>
                        <a:rPr lang="en-US" sz="1400" dirty="0"/>
                        <a:t>?</a:t>
                      </a:r>
                      <a:endParaRPr lang="en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Identiteter</a:t>
                      </a:r>
                      <a:r>
                        <a:rPr lang="en-US" sz="1400" dirty="0"/>
                        <a:t> – </a:t>
                      </a:r>
                      <a:r>
                        <a:rPr lang="en-US" sz="1400" dirty="0" err="1"/>
                        <a:t>att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vara</a:t>
                      </a:r>
                      <a:r>
                        <a:rPr lang="en-US" sz="1400" dirty="0"/>
                        <a:t> sig </a:t>
                      </a:r>
                      <a:r>
                        <a:rPr lang="en-US" sz="1400" dirty="0" err="1"/>
                        <a:t>själv</a:t>
                      </a:r>
                      <a:endParaRPr lang="en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Att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känna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hopp</a:t>
                      </a:r>
                      <a:r>
                        <a:rPr lang="en-US" sz="1400" dirty="0"/>
                        <a:t> I </a:t>
                      </a:r>
                      <a:r>
                        <a:rPr lang="en-US" sz="1400" dirty="0" err="1"/>
                        <a:t>en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dödsdömd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värld</a:t>
                      </a:r>
                      <a:endParaRPr lang="en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Film</a:t>
                      </a:r>
                      <a:endParaRPr lang="en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375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9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" y="150606"/>
            <a:ext cx="108759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sv-SE" sz="4800" dirty="0">
                <a:latin typeface="+mj-lt"/>
              </a:rPr>
            </a:br>
            <a:endParaRPr lang="sv-SE" sz="4800" dirty="0">
              <a:latin typeface="+mj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sv-SE" sz="4800" dirty="0"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F51FE8-FFF7-4AFB-B2BD-C61D80C64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Del 2: Det goda livet i praktiken </a:t>
            </a:r>
            <a:br>
              <a:rPr lang="sv-SE" dirty="0"/>
            </a:br>
            <a:r>
              <a:rPr lang="sv-SE" sz="3600" dirty="0"/>
              <a:t>(Projektarbete 3hp)</a:t>
            </a:r>
            <a:endParaRPr lang="en-SE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182A4-1785-4388-B1CF-91EBB18E6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Introduktion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uppstart</a:t>
            </a:r>
            <a:r>
              <a:rPr lang="en-US" dirty="0"/>
              <a:t> 2/5</a:t>
            </a:r>
          </a:p>
          <a:p>
            <a:r>
              <a:rPr lang="en-US" dirty="0" err="1"/>
              <a:t>Praktiskt</a:t>
            </a:r>
            <a:r>
              <a:rPr lang="en-US" dirty="0"/>
              <a:t> </a:t>
            </a:r>
            <a:r>
              <a:rPr lang="en-US" dirty="0" err="1"/>
              <a:t>utformad</a:t>
            </a:r>
            <a:r>
              <a:rPr lang="en-US" dirty="0"/>
              <a:t> </a:t>
            </a:r>
            <a:r>
              <a:rPr lang="en-US" dirty="0" err="1"/>
              <a:t>uppgift</a:t>
            </a:r>
            <a:r>
              <a:rPr lang="en-US" dirty="0"/>
              <a:t>,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själva</a:t>
            </a:r>
            <a:r>
              <a:rPr lang="en-US" dirty="0"/>
              <a:t> </a:t>
            </a:r>
            <a:r>
              <a:rPr lang="en-US" dirty="0" err="1"/>
              <a:t>utformar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planerar</a:t>
            </a:r>
            <a:r>
              <a:rPr lang="en-US" dirty="0"/>
              <a:t>. </a:t>
            </a:r>
          </a:p>
          <a:p>
            <a:r>
              <a:rPr lang="en-US" dirty="0"/>
              <a:t>Kan </a:t>
            </a:r>
            <a:r>
              <a:rPr lang="en-US" dirty="0" err="1"/>
              <a:t>göras</a:t>
            </a:r>
            <a:r>
              <a:rPr lang="en-US" dirty="0"/>
              <a:t> I </a:t>
            </a:r>
            <a:r>
              <a:rPr lang="en-US" dirty="0" err="1"/>
              <a:t>grupp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individuellt</a:t>
            </a:r>
            <a:r>
              <a:rPr lang="en-US" dirty="0"/>
              <a:t>, men </a:t>
            </a:r>
            <a:r>
              <a:rPr lang="en-US" dirty="0" err="1"/>
              <a:t>skall</a:t>
            </a:r>
            <a:r>
              <a:rPr lang="en-US" dirty="0"/>
              <a:t> </a:t>
            </a:r>
            <a:r>
              <a:rPr lang="en-US" dirty="0" err="1"/>
              <a:t>redovisas</a:t>
            </a:r>
            <a:r>
              <a:rPr lang="en-US" dirty="0"/>
              <a:t> </a:t>
            </a:r>
            <a:r>
              <a:rPr lang="en-US" dirty="0" err="1"/>
              <a:t>individuellt</a:t>
            </a:r>
            <a:r>
              <a:rPr lang="en-US" dirty="0"/>
              <a:t>.</a:t>
            </a:r>
          </a:p>
          <a:p>
            <a:r>
              <a:rPr lang="en-US" dirty="0" err="1"/>
              <a:t>Både</a:t>
            </a:r>
            <a:r>
              <a:rPr lang="en-US" dirty="0"/>
              <a:t> </a:t>
            </a:r>
            <a:r>
              <a:rPr lang="en-US" dirty="0" err="1"/>
              <a:t>muntlig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skriftlig</a:t>
            </a:r>
            <a:r>
              <a:rPr lang="en-US" dirty="0"/>
              <a:t> </a:t>
            </a:r>
            <a:r>
              <a:rPr lang="en-US" dirty="0" err="1"/>
              <a:t>redovisning</a:t>
            </a:r>
            <a:r>
              <a:rPr lang="en-US" dirty="0"/>
              <a:t>.</a:t>
            </a:r>
          </a:p>
          <a:p>
            <a:r>
              <a:rPr lang="en-US" dirty="0"/>
              <a:t>Den </a:t>
            </a:r>
            <a:r>
              <a:rPr lang="en-US" dirty="0" err="1"/>
              <a:t>skriftliga</a:t>
            </a:r>
            <a:r>
              <a:rPr lang="en-US" dirty="0"/>
              <a:t> </a:t>
            </a:r>
            <a:r>
              <a:rPr lang="en-US" dirty="0" err="1"/>
              <a:t>redovisningen</a:t>
            </a:r>
            <a:r>
              <a:rPr lang="en-US" dirty="0"/>
              <a:t> </a:t>
            </a:r>
            <a:r>
              <a:rPr lang="en-US" dirty="0" err="1"/>
              <a:t>betygsätts</a:t>
            </a:r>
            <a:r>
              <a:rPr lang="en-US" dirty="0"/>
              <a:t>, </a:t>
            </a:r>
            <a:r>
              <a:rPr lang="en-US" dirty="0" err="1"/>
              <a:t>och</a:t>
            </a:r>
            <a:r>
              <a:rPr lang="en-US" dirty="0"/>
              <a:t> det </a:t>
            </a:r>
            <a:r>
              <a:rPr lang="en-US" dirty="0" err="1"/>
              <a:t>betyget</a:t>
            </a:r>
            <a:r>
              <a:rPr lang="en-US" dirty="0"/>
              <a:t> </a:t>
            </a:r>
            <a:r>
              <a:rPr lang="en-US" dirty="0" err="1"/>
              <a:t>utgör</a:t>
            </a:r>
            <a:r>
              <a:rPr lang="en-US" dirty="0"/>
              <a:t> </a:t>
            </a:r>
            <a:r>
              <a:rPr lang="en-US" dirty="0" err="1"/>
              <a:t>betyg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hela</a:t>
            </a:r>
            <a:r>
              <a:rPr lang="en-US" dirty="0"/>
              <a:t> </a:t>
            </a:r>
            <a:r>
              <a:rPr lang="en-US" dirty="0" err="1"/>
              <a:t>kursen</a:t>
            </a:r>
            <a:r>
              <a:rPr lang="en-US" dirty="0"/>
              <a:t>. (U-3-4-5)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S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1EBBDC-550D-4D67-BE6C-1A4F128D1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989557"/>
              </p:ext>
            </p:extLst>
          </p:nvPr>
        </p:nvGraphicFramePr>
        <p:xfrm>
          <a:off x="563546" y="5291666"/>
          <a:ext cx="11114104" cy="1188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57052">
                  <a:extLst>
                    <a:ext uri="{9D8B030D-6E8A-4147-A177-3AD203B41FA5}">
                      <a16:colId xmlns:a16="http://schemas.microsoft.com/office/drawing/2014/main" val="3569850284"/>
                    </a:ext>
                  </a:extLst>
                </a:gridCol>
                <a:gridCol w="1389263">
                  <a:extLst>
                    <a:ext uri="{9D8B030D-6E8A-4147-A177-3AD203B41FA5}">
                      <a16:colId xmlns:a16="http://schemas.microsoft.com/office/drawing/2014/main" val="3702099643"/>
                    </a:ext>
                  </a:extLst>
                </a:gridCol>
                <a:gridCol w="1319814">
                  <a:extLst>
                    <a:ext uri="{9D8B030D-6E8A-4147-A177-3AD203B41FA5}">
                      <a16:colId xmlns:a16="http://schemas.microsoft.com/office/drawing/2014/main" val="3405295047"/>
                    </a:ext>
                  </a:extLst>
                </a:gridCol>
                <a:gridCol w="1458712">
                  <a:extLst>
                    <a:ext uri="{9D8B030D-6E8A-4147-A177-3AD203B41FA5}">
                      <a16:colId xmlns:a16="http://schemas.microsoft.com/office/drawing/2014/main" val="707761201"/>
                    </a:ext>
                  </a:extLst>
                </a:gridCol>
                <a:gridCol w="1389263">
                  <a:extLst>
                    <a:ext uri="{9D8B030D-6E8A-4147-A177-3AD203B41FA5}">
                      <a16:colId xmlns:a16="http://schemas.microsoft.com/office/drawing/2014/main" val="2375932714"/>
                    </a:ext>
                  </a:extLst>
                </a:gridCol>
              </a:tblGrid>
              <a:tr h="1080559">
                <a:tc>
                  <a:txBody>
                    <a:bodyPr/>
                    <a:lstStyle/>
                    <a:p>
                      <a:r>
                        <a:rPr lang="en-US" dirty="0" err="1"/>
                        <a:t>Introduktion</a:t>
                      </a:r>
                      <a:r>
                        <a:rPr lang="en-US" dirty="0"/>
                        <a:t>  - </a:t>
                      </a:r>
                      <a:r>
                        <a:rPr lang="en-US" dirty="0" err="1"/>
                        <a:t>eget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arbete</a:t>
                      </a:r>
                      <a:r>
                        <a:rPr lang="en-US" dirty="0"/>
                        <a:t> med </a:t>
                      </a:r>
                      <a:r>
                        <a:rPr lang="en-US" dirty="0" err="1"/>
                        <a:t>projektet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Föreläsning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Föreläsning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Muntlig</a:t>
                      </a:r>
                      <a:r>
                        <a:rPr lang="en-US" dirty="0"/>
                        <a:t> presentation</a:t>
                      </a:r>
                    </a:p>
                    <a:p>
                      <a:r>
                        <a:rPr lang="en-US" dirty="0"/>
                        <a:t>28/5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Inlämning</a:t>
                      </a:r>
                      <a:r>
                        <a:rPr lang="en-US" dirty="0"/>
                        <a:t> av </a:t>
                      </a:r>
                      <a:r>
                        <a:rPr lang="en-US" dirty="0" err="1"/>
                        <a:t>skriftlig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redovisning</a:t>
                      </a:r>
                      <a:r>
                        <a:rPr lang="en-US" dirty="0"/>
                        <a:t> 7/6</a:t>
                      </a:r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971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61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1B709-943E-4B6C-B0B5-39CA0421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Kontakt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och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kommunikation</a:t>
            </a:r>
            <a:endParaRPr lang="en-S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71E04-D56E-402A-AE75-E9CF5436E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</a:rPr>
              <a:t>Kontor DK147</a:t>
            </a:r>
          </a:p>
          <a:p>
            <a:pPr marL="0" indent="0">
              <a:buNone/>
            </a:pPr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therese.engwall@cemus.uu.se</a:t>
            </a:r>
            <a:br>
              <a:rPr lang="sv-SE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sofia.ostblom@cemus.uu.se</a:t>
            </a:r>
            <a:endParaRPr lang="sv-SE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sv-SE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</a:rPr>
              <a:t>Kurshemsidan </a:t>
            </a:r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http://www.cemus.uu.se/lf/</a:t>
            </a:r>
            <a:br>
              <a:rPr lang="sv-SE" dirty="0"/>
            </a:br>
            <a:endParaRPr lang="en-S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16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673" y="302359"/>
            <a:ext cx="1182265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6000" b="1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Litteratur</a:t>
            </a:r>
          </a:p>
          <a:p>
            <a:pPr algn="ctr"/>
            <a:endParaRPr lang="sv-SE" sz="6000" b="1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sv-SE" sz="4800" b="1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Nina Björk – Lyckliga i alla våra dagar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sv-SE" sz="4800" b="1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Svend Brinkmann – Ta ställning för ett meningsfullt liv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sv-SE" sz="4800" b="1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Arne Naess – Livsfilosofi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sv-SE" sz="4800" b="1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Kurskompendium</a:t>
            </a:r>
          </a:p>
          <a:p>
            <a:pPr algn="ctr"/>
            <a:endParaRPr lang="sv-SE" sz="6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075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52388"/>
            <a:ext cx="11607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Cambria" panose="02040503050406030204" pitchFamily="18" charset="0"/>
                <a:ea typeface="Cambria" panose="02040503050406030204" pitchFamily="18" charset="0"/>
              </a:rPr>
              <a:t>Vad är Livsfilosofi?</a:t>
            </a:r>
          </a:p>
        </p:txBody>
      </p:sp>
    </p:spTree>
    <p:extLst>
      <p:ext uri="{BB962C8B-B14F-4D97-AF65-F5344CB8AC3E}">
        <p14:creationId xmlns:p14="http://schemas.microsoft.com/office/powerpoint/2010/main" val="360857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184" y="247426"/>
            <a:ext cx="11736593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60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Studieresa till Norge</a:t>
            </a:r>
          </a:p>
          <a:p>
            <a:pPr algn="ctr"/>
            <a:endParaRPr lang="sv-SE" sz="60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sv-SE" sz="4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25-28 april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sv-SE" sz="4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Kostnad för resan: 1600 sek/person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sv-SE" sz="4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Vi hyr bilar/minibussar – </a:t>
            </a:r>
            <a:r>
              <a:rPr lang="sv-SE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vem kan och vill köra?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sv-SE" sz="4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Vi kommer att vara utomhus hela dagarna och vandra i terrängen, men vi bor i bekväma stugor på en camping.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sv-SE" sz="32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sv-SE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692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815E8A-945E-4670-A6A9-8064EB5A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“</a:t>
            </a:r>
            <a:r>
              <a:rPr lang="en-US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Vad</a:t>
            </a:r>
            <a:r>
              <a:rPr lang="en-US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får</a:t>
            </a:r>
            <a:r>
              <a:rPr lang="en-US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ditt</a:t>
            </a:r>
            <a:r>
              <a:rPr lang="en-US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hjärta</a:t>
            </a:r>
            <a:r>
              <a:rPr lang="en-US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att</a:t>
            </a:r>
            <a:r>
              <a:rPr lang="en-US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sjunga</a:t>
            </a:r>
            <a:r>
              <a:rPr lang="en-US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?”-</a:t>
            </a:r>
            <a:r>
              <a:rPr lang="en-US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mingel</a:t>
            </a:r>
            <a:endParaRPr lang="en-SE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44BFF-3AFD-4E64-92B4-E6577B6AA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Hitta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din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lapp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! Har du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inte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skrivit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någon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?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Gör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det nu!</a:t>
            </a:r>
          </a:p>
          <a:p>
            <a:endParaRPr lang="en-US" sz="32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Mingel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: </a:t>
            </a:r>
          </a:p>
          <a:p>
            <a:pPr lvl="4"/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Vad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har du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skrivit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?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Varför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?</a:t>
            </a:r>
          </a:p>
          <a:p>
            <a:pPr lvl="4"/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Har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ni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tänkt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på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liknande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sätt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när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ni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har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valt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?</a:t>
            </a:r>
          </a:p>
          <a:p>
            <a:pPr lvl="4"/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Är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ni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överrens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eller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3200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oense</a:t>
            </a:r>
            <a:r>
              <a:rPr lang="en-US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?</a:t>
            </a:r>
            <a:endParaRPr lang="en-SE" sz="3200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7185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3B2CD-716E-4D99-B61D-700E729AC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Min </a:t>
            </a:r>
            <a:r>
              <a:rPr lang="en-US" dirty="0" err="1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livsfilosofi</a:t>
            </a:r>
            <a:br>
              <a:rPr lang="en-US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</a:br>
            <a:endParaRPr lang="en-SE" dirty="0"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F8996B-9E78-4AA1-A388-0157E66C5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32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” -reflektera över och kritiskt diskutera sin egen livsfilosofiska värdegrund och livsstil.”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248284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327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Malgun Gothic Semilight</vt:lpstr>
      <vt:lpstr>Arial</vt:lpstr>
      <vt:lpstr>Calibri</vt:lpstr>
      <vt:lpstr>Calibri Light</vt:lpstr>
      <vt:lpstr>Cambria</vt:lpstr>
      <vt:lpstr>Office Theme</vt:lpstr>
      <vt:lpstr>  Livsfilosofiska perspektiv på individ, samhälle, miljö och utveckling  vt -19</vt:lpstr>
      <vt:lpstr>Del 1: Livsfilosofi i det moderna samhället (Seminarier 3hp) </vt:lpstr>
      <vt:lpstr>Del 2: Det goda livet i praktiken  (Projektarbete 3hp)</vt:lpstr>
      <vt:lpstr>Kontakt och kommunikation</vt:lpstr>
      <vt:lpstr>PowerPoint Presentation</vt:lpstr>
      <vt:lpstr>PowerPoint Presentation</vt:lpstr>
      <vt:lpstr>PowerPoint Presentation</vt:lpstr>
      <vt:lpstr>“Vad får ditt hjärta att sjunga?”-mingel</vt:lpstr>
      <vt:lpstr>Min livsfilosofi </vt:lpstr>
    </vt:vector>
  </TitlesOfParts>
  <Company>Geocentrum, Uppsala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 är Livsfilosofi?</dc:title>
  <dc:creator>Therese Engwall</dc:creator>
  <cp:lastModifiedBy>Sofia Östblom</cp:lastModifiedBy>
  <cp:revision>29</cp:revision>
  <dcterms:created xsi:type="dcterms:W3CDTF">2018-03-15T15:10:22Z</dcterms:created>
  <dcterms:modified xsi:type="dcterms:W3CDTF">2019-04-09T14:09:32Z</dcterms:modified>
</cp:coreProperties>
</file>